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0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85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38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3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5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3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0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73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7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61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87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FCFF-8D8A-4CCE-B715-3A6B0BD6A363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D1AC-D01B-4C80-AE45-F3F9A8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2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6858000" cy="951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20316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</a:rPr>
              <a:t>土佐清水市市制施行</a:t>
            </a:r>
            <a:r>
              <a:rPr kumimoji="1" lang="en-US" altLang="ja-JP" sz="2400" b="1" dirty="0" smtClean="0">
                <a:solidFill>
                  <a:schemeClr val="bg1"/>
                </a:solidFill>
              </a:rPr>
              <a:t>70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周年記念事業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</a:rPr>
              <a:t>アイデア提案用紙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4055"/>
              </p:ext>
            </p:extLst>
          </p:nvPr>
        </p:nvGraphicFramePr>
        <p:xfrm>
          <a:off x="84218" y="1706814"/>
          <a:ext cx="6689559" cy="552416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40454">
                  <a:extLst>
                    <a:ext uri="{9D8B030D-6E8A-4147-A177-3AD203B41FA5}">
                      <a16:colId xmlns:a16="http://schemas.microsoft.com/office/drawing/2014/main" val="1421321958"/>
                    </a:ext>
                  </a:extLst>
                </a:gridCol>
                <a:gridCol w="5249105">
                  <a:extLst>
                    <a:ext uri="{9D8B030D-6E8A-4147-A177-3AD203B41FA5}">
                      <a16:colId xmlns:a16="http://schemas.microsoft.com/office/drawing/2014/main" val="3800467921"/>
                    </a:ext>
                  </a:extLst>
                </a:gridCol>
              </a:tblGrid>
              <a:tr h="40940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提案のタイトル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02692"/>
                  </a:ext>
                </a:extLst>
              </a:tr>
              <a:tr h="823027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アイデアの内容</a:t>
                      </a:r>
                      <a:endParaRPr kumimoji="1" lang="en-US" altLang="ja-JP" sz="1400" b="1" dirty="0" smtClean="0"/>
                    </a:p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※</a:t>
                      </a:r>
                      <a:r>
                        <a:rPr kumimoji="1" lang="ja-JP" altLang="en-US" dirty="0" smtClean="0"/>
                        <a:t>目的、内容・方法、実施主体、実施時期、期待する効果などについて、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　可能な範囲でご記入ください。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357353"/>
                  </a:ext>
                </a:extLst>
              </a:tr>
              <a:tr h="4935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目的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946072"/>
                  </a:ext>
                </a:extLst>
              </a:tr>
              <a:tr h="18932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内容・方法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874891"/>
                  </a:ext>
                </a:extLst>
              </a:tr>
              <a:tr h="63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事業主体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561935"/>
                  </a:ext>
                </a:extLst>
              </a:tr>
              <a:tr h="63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実施時期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200721"/>
                  </a:ext>
                </a:extLst>
              </a:tr>
              <a:tr h="63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期待する効果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52491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4221" y="1036676"/>
            <a:ext cx="6689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　市</a:t>
            </a:r>
            <a:r>
              <a:rPr lang="ja-JP" altLang="en-US" sz="1600" dirty="0"/>
              <a:t>でやってほしい事業、市民みんなでやってみたい事業など、夢のような企画から小さな取り組みまで、いろいろなアイデアを募集します。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218" y="7316344"/>
            <a:ext cx="6593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様式への記入が難しい場合は、資料を添付していただいてもかまいません。</a:t>
            </a:r>
            <a:endParaRPr kumimoji="1" lang="ja-JP" altLang="en-US" sz="1400" dirty="0"/>
          </a:p>
        </p:txBody>
      </p:sp>
      <p:pic>
        <p:nvPicPr>
          <p:cNvPr id="11" name="図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8" y="7597300"/>
            <a:ext cx="6689559" cy="18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84223" y="9444335"/>
            <a:ext cx="677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ご提案いただいたアイデアは公表させていただきますが、提案者名は公表しません。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団体等でご提案される場合は、団体名の名称・ご担当者名をご記入ください。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4434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140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畠中　陽史</dc:creator>
  <cp:lastModifiedBy>畠中　陽史</cp:lastModifiedBy>
  <cp:revision>12</cp:revision>
  <cp:lastPrinted>2023-08-09T23:53:04Z</cp:lastPrinted>
  <dcterms:created xsi:type="dcterms:W3CDTF">2023-08-09T07:12:49Z</dcterms:created>
  <dcterms:modified xsi:type="dcterms:W3CDTF">2023-08-10T05:03:19Z</dcterms:modified>
</cp:coreProperties>
</file>